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11EA-075F-4EE2-ACC9-34726364EEF5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6186-644D-4965-9072-2B39B93BFEC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/>
            </a:r>
            <a:br>
              <a:rPr lang="uk-UA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064896" cy="2201416"/>
          </a:xfrm>
        </p:spPr>
        <p:txBody>
          <a:bodyPr>
            <a:noAutofit/>
          </a:bodyPr>
          <a:lstStyle/>
          <a:p>
            <a:r>
              <a:rPr lang="uk-UA" sz="4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ПОПЕРЕДЖУВАЛЬНІ         </a:t>
            </a:r>
          </a:p>
          <a:p>
            <a:r>
              <a:rPr lang="uk-UA" sz="4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ЗНАКИ.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945" y="1412776"/>
            <a:ext cx="8078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 ПИРОДІ ДРУГОМ 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данат\Мои документы\Мои рисунки\img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464496" cy="6322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данат\Мои документы\Мои рисунки\img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626843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данат\Мои документы\Мои рисунки\img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6632"/>
            <a:ext cx="4608512" cy="6542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данат\Мои документы\Мои рисунки\img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116632"/>
            <a:ext cx="4658628" cy="6646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данат\Мои документы\Мои рисунки\img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521430" cy="6402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анат\Мои документы\Мои рисунки\img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250"/>
            <a:ext cx="4536504" cy="6471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данат\Мои документы\Мои рисунки\img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6632"/>
            <a:ext cx="4608512" cy="656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данат\Мои документы\Мои рисунки\img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631286" cy="6542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данат\Мои документы\Мои рисунки\img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426480" cy="6275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данат\Мои документы\Мои рисунки\img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2"/>
            <a:ext cx="4608512" cy="6583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данат\Мои документы\Мои рисунки\img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455483" cy="63569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данат\Мои документы\Мои рисунки\img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464496" cy="6386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данат\Мои документы\Мои рисунки\img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490"/>
            <a:ext cx="4619898" cy="6570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анат\Мои документы\Мои рисунки\img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342329" cy="61822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данат\Мои документы\Мои рисунки\img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586592" cy="65768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анат\Мои документы\Мои рисунки\img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6632"/>
            <a:ext cx="4612134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данат\Мои документы\Мои рисунки\img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542126" cy="64567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анат\Мои документы\Мои рисунки\img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536504" cy="6457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данат\Мои документы\Мои рисунки\img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608512" cy="65426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данат\Мои документы\Мои рисунки\img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536504" cy="64725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76</TotalTime>
  <Words>8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Fresh</vt:lpstr>
      <vt:lpstr>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Данат</dc:creator>
  <cp:lastModifiedBy>Данат</cp:lastModifiedBy>
  <cp:revision>8</cp:revision>
  <dcterms:created xsi:type="dcterms:W3CDTF">2011-12-11T06:33:13Z</dcterms:created>
  <dcterms:modified xsi:type="dcterms:W3CDTF">2011-12-11T07:49:26Z</dcterms:modified>
</cp:coreProperties>
</file>